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79ED0-8670-49D6-94C3-EB9319CAE7FA}" type="datetimeFigureOut">
              <a:rPr lang="nl-NL" smtClean="0"/>
              <a:pPr/>
              <a:t>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DA733-F2E3-48C9-99A8-F5C9D240D80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 txBox="1">
            <a:spLocks/>
          </p:cNvSpPr>
          <p:nvPr/>
        </p:nvSpPr>
        <p:spPr>
          <a:xfrm>
            <a:off x="683568" y="476673"/>
            <a:ext cx="7772400" cy="7920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Het werkwoord </a:t>
            </a:r>
            <a:r>
              <a:rPr kumimoji="0" lang="nl-NL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aller </a:t>
            </a: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(= gaan)</a:t>
            </a: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u="sng" dirty="0" smtClean="0"/>
              <a:t>vervoeging			vertaling		</a:t>
            </a: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smtClean="0">
                <a:solidFill>
                  <a:schemeClr val="tx1"/>
                </a:solidFill>
              </a:rPr>
              <a:t>je </a:t>
            </a:r>
            <a:r>
              <a:rPr lang="nl-NL" sz="3200" b="1" dirty="0" err="1" smtClean="0">
                <a:solidFill>
                  <a:srgbClr val="FF0000"/>
                </a:solidFill>
              </a:rPr>
              <a:t>vais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ik ga</a:t>
            </a:r>
            <a:endParaRPr lang="nl-NL" sz="3200" b="1" dirty="0" smtClean="0">
              <a:solidFill>
                <a:srgbClr val="009900"/>
              </a:solidFill>
            </a:endParaRPr>
          </a:p>
          <a:p>
            <a:pPr>
              <a:buNone/>
            </a:pPr>
            <a:r>
              <a:rPr lang="nl-NL" sz="3200" dirty="0" err="1" smtClean="0">
                <a:solidFill>
                  <a:schemeClr val="tx1"/>
                </a:solidFill>
              </a:rPr>
              <a:t>tu</a:t>
            </a:r>
            <a:r>
              <a:rPr lang="nl-NL" sz="3200" dirty="0" smtClean="0">
                <a:solidFill>
                  <a:schemeClr val="tx1"/>
                </a:solidFill>
              </a:rPr>
              <a:t> </a:t>
            </a:r>
            <a:r>
              <a:rPr lang="nl-NL" sz="3200" b="1" dirty="0" err="1">
                <a:solidFill>
                  <a:srgbClr val="FF0000"/>
                </a:solidFill>
              </a:rPr>
              <a:t>v</a:t>
            </a:r>
            <a:r>
              <a:rPr lang="nl-NL" sz="3200" b="1" dirty="0" err="1" smtClean="0">
                <a:solidFill>
                  <a:srgbClr val="FF0000"/>
                </a:solidFill>
              </a:rPr>
              <a:t>as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jij gaat</a:t>
            </a:r>
          </a:p>
          <a:p>
            <a:pPr>
              <a:buNone/>
            </a:pPr>
            <a:r>
              <a:rPr lang="nl-NL" sz="3200" dirty="0" err="1" smtClean="0"/>
              <a:t>il</a:t>
            </a:r>
            <a:r>
              <a:rPr lang="nl-NL" sz="3200" dirty="0" smtClean="0"/>
              <a:t>/</a:t>
            </a:r>
            <a:r>
              <a:rPr lang="nl-NL" sz="3200" dirty="0" err="1" smtClean="0"/>
              <a:t>elle</a:t>
            </a:r>
            <a:r>
              <a:rPr lang="nl-NL" sz="3200" dirty="0" smtClean="0"/>
              <a:t>/</a:t>
            </a:r>
            <a:r>
              <a:rPr lang="nl-NL" sz="3200" dirty="0" err="1" smtClean="0"/>
              <a:t>on</a:t>
            </a:r>
            <a:r>
              <a:rPr lang="nl-NL" sz="3200" dirty="0" smtClean="0"/>
              <a:t> </a:t>
            </a:r>
            <a:r>
              <a:rPr lang="nl-NL" sz="3200" b="1" dirty="0" smtClean="0">
                <a:solidFill>
                  <a:srgbClr val="FF0000"/>
                </a:solidFill>
              </a:rPr>
              <a:t>va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hij/zij/men gaat</a:t>
            </a: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err="1" smtClean="0"/>
              <a:t>nous</a:t>
            </a:r>
            <a:r>
              <a:rPr lang="nl-NL" sz="3200" dirty="0" smtClean="0"/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allons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wij gaan</a:t>
            </a:r>
          </a:p>
          <a:p>
            <a:pPr>
              <a:buNone/>
            </a:pPr>
            <a:r>
              <a:rPr lang="nl-NL" sz="3200" dirty="0" err="1" smtClean="0"/>
              <a:t>vous</a:t>
            </a:r>
            <a:r>
              <a:rPr lang="nl-NL" sz="3200" dirty="0" smtClean="0"/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allez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jullie gaan/u gaat</a:t>
            </a:r>
          </a:p>
          <a:p>
            <a:pPr>
              <a:buNone/>
            </a:pPr>
            <a:r>
              <a:rPr lang="nl-NL" sz="3200" dirty="0" err="1" smtClean="0"/>
              <a:t>ils</a:t>
            </a:r>
            <a:r>
              <a:rPr lang="nl-NL" sz="3200" dirty="0" smtClean="0"/>
              <a:t>/</a:t>
            </a:r>
            <a:r>
              <a:rPr lang="nl-NL" sz="3200" dirty="0" err="1" smtClean="0"/>
              <a:t>elles</a:t>
            </a:r>
            <a:r>
              <a:rPr lang="nl-NL" sz="3200" dirty="0" smtClean="0"/>
              <a:t> </a:t>
            </a:r>
            <a:r>
              <a:rPr lang="nl-NL" sz="3200" b="1" dirty="0" smtClean="0">
                <a:solidFill>
                  <a:srgbClr val="FF0000"/>
                </a:solidFill>
              </a:rPr>
              <a:t>vont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zij gaan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457200" y="476672"/>
            <a:ext cx="8435280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voorbeelden</a:t>
            </a:r>
            <a:b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nl-NL" sz="3200" b="0" i="0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 </a:t>
            </a:r>
            <a:r>
              <a:rPr lang="nl-NL" sz="3000" b="1" dirty="0" err="1" smtClean="0">
                <a:solidFill>
                  <a:srgbClr val="FF0000"/>
                </a:solidFill>
              </a:rPr>
              <a:t>vais</a:t>
            </a:r>
            <a:r>
              <a:rPr lang="nl-NL" sz="3000" dirty="0" smtClean="0"/>
              <a:t> </a:t>
            </a:r>
            <a:r>
              <a:rPr lang="nl-NL" sz="3000" dirty="0" smtClean="0"/>
              <a:t>à la piscine.</a:t>
            </a:r>
            <a:r>
              <a:rPr kumimoji="0" lang="nl-NL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Ik </a:t>
            </a:r>
            <a:r>
              <a:rPr lang="nl-NL" sz="3000" dirty="0" smtClean="0"/>
              <a:t>ga </a:t>
            </a:r>
            <a:r>
              <a:rPr lang="nl-NL" sz="3000" dirty="0" smtClean="0"/>
              <a:t>naar het zwembad</a:t>
            </a:r>
            <a:r>
              <a:rPr lang="nl-NL" sz="3000" dirty="0" smtClean="0"/>
              <a:t>.</a:t>
            </a:r>
            <a:endParaRPr lang="nl-NL" sz="30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000" dirty="0" err="1" smtClean="0"/>
              <a:t>Tu</a:t>
            </a:r>
            <a:r>
              <a:rPr lang="nl-NL" sz="3000" dirty="0" smtClean="0"/>
              <a:t> </a:t>
            </a:r>
            <a:r>
              <a:rPr lang="nl-NL" sz="3000" b="1" dirty="0" err="1" smtClean="0">
                <a:solidFill>
                  <a:srgbClr val="FF0000"/>
                </a:solidFill>
              </a:rPr>
              <a:t>vas</a:t>
            </a:r>
            <a:r>
              <a:rPr lang="nl-NL" sz="3000" dirty="0" smtClean="0"/>
              <a:t> </a:t>
            </a:r>
            <a:r>
              <a:rPr lang="nl-NL" sz="3000" dirty="0" err="1" smtClean="0"/>
              <a:t>manger</a:t>
            </a:r>
            <a:r>
              <a:rPr lang="nl-NL" sz="3000" dirty="0"/>
              <a:t>.		</a:t>
            </a:r>
            <a:r>
              <a:rPr lang="nl-NL" sz="3000" dirty="0" smtClean="0"/>
              <a:t>Jij </a:t>
            </a:r>
            <a:r>
              <a:rPr lang="nl-NL" sz="3000" dirty="0" smtClean="0"/>
              <a:t>gaat eten.</a:t>
            </a:r>
            <a:endParaRPr lang="nl-NL" sz="30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000" dirty="0" err="1" smtClean="0"/>
              <a:t>Elle</a:t>
            </a:r>
            <a:r>
              <a:rPr lang="nl-NL" sz="3000" dirty="0" smtClean="0"/>
              <a:t> </a:t>
            </a:r>
            <a:r>
              <a:rPr lang="nl-NL" sz="3000" b="1" dirty="0" smtClean="0">
                <a:solidFill>
                  <a:srgbClr val="FF0000"/>
                </a:solidFill>
              </a:rPr>
              <a:t>va</a:t>
            </a:r>
            <a:r>
              <a:rPr lang="nl-NL" sz="3000" dirty="0" smtClean="0"/>
              <a:t> </a:t>
            </a:r>
            <a:r>
              <a:rPr lang="nl-NL" sz="3000" dirty="0" smtClean="0"/>
              <a:t>en France.</a:t>
            </a:r>
            <a:r>
              <a:rPr lang="nl-NL" sz="3000" dirty="0"/>
              <a:t>		</a:t>
            </a:r>
            <a:r>
              <a:rPr lang="nl-NL" sz="3000" dirty="0" smtClean="0"/>
              <a:t>Zij </a:t>
            </a:r>
            <a:r>
              <a:rPr lang="nl-NL" sz="3000" dirty="0" smtClean="0"/>
              <a:t>gaat </a:t>
            </a:r>
            <a:r>
              <a:rPr lang="nl-NL" sz="3000" dirty="0" smtClean="0"/>
              <a:t>naar Frankrijk.</a:t>
            </a:r>
            <a:r>
              <a:rPr lang="nl-NL" sz="3000" dirty="0" smtClean="0"/>
              <a:t/>
            </a:r>
            <a:br>
              <a:rPr lang="nl-NL" sz="3000" dirty="0" smtClean="0"/>
            </a:br>
            <a:endParaRPr lang="nl-NL" sz="30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000" dirty="0" err="1" smtClean="0"/>
              <a:t>Nous</a:t>
            </a:r>
            <a:r>
              <a:rPr lang="nl-NL" sz="3000" dirty="0" smtClean="0"/>
              <a:t> </a:t>
            </a:r>
            <a:r>
              <a:rPr lang="nl-NL" sz="3000" b="1" dirty="0" err="1" smtClean="0">
                <a:solidFill>
                  <a:srgbClr val="FF0000"/>
                </a:solidFill>
              </a:rPr>
              <a:t>allons</a:t>
            </a:r>
            <a:r>
              <a:rPr lang="nl-NL" sz="3000" dirty="0" smtClean="0"/>
              <a:t> </a:t>
            </a:r>
            <a:r>
              <a:rPr lang="nl-NL" sz="3000" dirty="0" smtClean="0"/>
              <a:t>à Delft.</a:t>
            </a:r>
            <a:r>
              <a:rPr lang="nl-NL" sz="3000" dirty="0"/>
              <a:t>	</a:t>
            </a:r>
            <a:r>
              <a:rPr lang="nl-NL" sz="3000" dirty="0" smtClean="0"/>
              <a:t>Wij </a:t>
            </a:r>
            <a:r>
              <a:rPr lang="nl-NL" sz="3000" dirty="0" smtClean="0"/>
              <a:t>gaan </a:t>
            </a:r>
            <a:r>
              <a:rPr lang="nl-NL" sz="3000" dirty="0" smtClean="0"/>
              <a:t>naar Delft.</a:t>
            </a:r>
            <a:endParaRPr lang="nl-NL" sz="30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000" dirty="0" err="1" smtClean="0"/>
              <a:t>Vous</a:t>
            </a:r>
            <a:r>
              <a:rPr lang="nl-NL" sz="3000" dirty="0" smtClean="0"/>
              <a:t> </a:t>
            </a:r>
            <a:r>
              <a:rPr lang="nl-NL" sz="3000" b="1" dirty="0" err="1" smtClean="0">
                <a:solidFill>
                  <a:srgbClr val="FF0000"/>
                </a:solidFill>
              </a:rPr>
              <a:t>allez</a:t>
            </a:r>
            <a:r>
              <a:rPr lang="nl-NL" sz="3000" dirty="0" smtClean="0"/>
              <a:t> </a:t>
            </a:r>
            <a:r>
              <a:rPr lang="nl-NL" sz="3000" dirty="0" err="1" smtClean="0"/>
              <a:t>écouter</a:t>
            </a:r>
            <a:r>
              <a:rPr lang="nl-NL" sz="3000" dirty="0" smtClean="0"/>
              <a:t>.</a:t>
            </a:r>
            <a:r>
              <a:rPr lang="nl-NL" sz="3000" dirty="0"/>
              <a:t>	</a:t>
            </a:r>
            <a:r>
              <a:rPr lang="nl-NL" sz="3000" dirty="0" smtClean="0"/>
              <a:t>Jullie </a:t>
            </a:r>
            <a:r>
              <a:rPr lang="nl-NL" sz="3000" dirty="0" smtClean="0"/>
              <a:t>gaan luisteren.</a:t>
            </a:r>
            <a:endParaRPr lang="nl-NL" sz="30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000" dirty="0" err="1" smtClean="0"/>
              <a:t>Ils</a:t>
            </a:r>
            <a:r>
              <a:rPr lang="nl-NL" sz="3000" dirty="0" smtClean="0"/>
              <a:t> </a:t>
            </a:r>
            <a:r>
              <a:rPr lang="nl-NL" sz="3000" b="1" dirty="0" smtClean="0">
                <a:solidFill>
                  <a:srgbClr val="FF0000"/>
                </a:solidFill>
              </a:rPr>
              <a:t>vont</a:t>
            </a:r>
            <a:r>
              <a:rPr lang="nl-NL" sz="3000" dirty="0" smtClean="0"/>
              <a:t> </a:t>
            </a:r>
            <a:r>
              <a:rPr lang="nl-NL" sz="3000" dirty="0" smtClean="0"/>
              <a:t>au </a:t>
            </a:r>
            <a:r>
              <a:rPr lang="nl-NL" sz="3000" dirty="0" err="1" smtClean="0"/>
              <a:t>marché</a:t>
            </a:r>
            <a:r>
              <a:rPr lang="nl-NL" sz="3000" dirty="0" smtClean="0"/>
              <a:t>.</a:t>
            </a:r>
            <a:r>
              <a:rPr lang="nl-NL" sz="3000" dirty="0"/>
              <a:t>	</a:t>
            </a:r>
            <a:r>
              <a:rPr lang="nl-NL" sz="3000" dirty="0" smtClean="0"/>
              <a:t>Zij </a:t>
            </a:r>
            <a:r>
              <a:rPr lang="nl-NL" sz="3000" smtClean="0"/>
              <a:t>gaan </a:t>
            </a:r>
            <a:r>
              <a:rPr lang="nl-NL" sz="3000" smtClean="0"/>
              <a:t>naar de markt.</a:t>
            </a:r>
            <a:endParaRPr lang="nl-NL" sz="30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nl-NL" sz="3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000" b="1" i="0" u="none" strike="noStrike" kern="1200" cap="none" spc="0" normalizeH="0" baseline="0" noProof="0" dirty="0" smtClean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Diavoorstelling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2</cp:revision>
  <dcterms:created xsi:type="dcterms:W3CDTF">2012-01-29T14:46:22Z</dcterms:created>
  <dcterms:modified xsi:type="dcterms:W3CDTF">2013-02-04T11:00:43Z</dcterms:modified>
</cp:coreProperties>
</file>